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125" d="100"/>
          <a:sy n="125" d="100"/>
        </p:scale>
        <p:origin x="102" y="222"/>
      </p:cViewPr>
      <p:guideLst>
        <p:guide orient="horz" pos="2159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49D05-6128-4D0D-A32A-06A5E73B386C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9F42C-2DAE-424C-A4B8-3140182C3E9F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按一下以編輯標題</a:t>
            </a:r>
            <a:endParaRPr lang="zh-TW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按一下以編輯副標題</a:t>
            </a:r>
            <a:endParaRPr lang="zh-TW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TW" altLang="en-US" smtClean="0"/>
            </a:fld>
            <a:endParaRPr lang="zh-TW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TW" altLang="en-US" smtClean="0"/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物件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TW" altLang="en-US" smtClean="0"/>
            </a:fld>
            <a:endParaRPr lang="zh-TW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  <a:endParaRPr lang="zh-TW" altLang="en-US" dirty="0"/>
          </a:p>
          <a:p>
            <a:pPr lvl="1"/>
            <a:r>
              <a:rPr lang="zh-TW" altLang="en-US" dirty="0"/>
              <a:t>第二層</a:t>
            </a:r>
            <a:endParaRPr lang="zh-TW" altLang="en-US" dirty="0"/>
          </a:p>
          <a:p>
            <a:pPr lvl="2"/>
            <a:r>
              <a:rPr lang="zh-TW" altLang="en-US" dirty="0"/>
              <a:t>第三層</a:t>
            </a:r>
            <a:endParaRPr lang="zh-TW" altLang="en-US" dirty="0"/>
          </a:p>
          <a:p>
            <a:pPr lvl="3"/>
            <a:r>
              <a:rPr lang="zh-TW" altLang="en-US" dirty="0"/>
              <a:t>第四層</a:t>
            </a:r>
            <a:endParaRPr lang="zh-TW" altLang="en-US" dirty="0"/>
          </a:p>
          <a:p>
            <a:pPr lvl="4"/>
            <a:r>
              <a:rPr lang="zh-TW" altLang="en-US" dirty="0"/>
              <a:t>第五層</a:t>
            </a:r>
            <a:endParaRPr lang="zh-TW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結尾投影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TW" altLang="en-US" smtClean="0"/>
            </a:fld>
            <a:endParaRPr lang="zh-TW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TW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lang="zh-TW" altLang="en-US" dirty="0">
                <a:sym typeface="+mn-ea"/>
              </a:rPr>
              <a:t>按一下以編輯標題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TW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lang="zh-TW" altLang="en-US" dirty="0">
                <a:sym typeface="+mn-ea"/>
              </a:rPr>
              <a:t>按一下以編輯母片標題樣式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85750" marR="0" lvl="0" indent="-2857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lang="zh-TW" altLang="en-US" dirty="0">
                <a:sym typeface="+mn-ea"/>
              </a:rPr>
              <a:t>按一下以編輯母片文字樣式</a:t>
            </a:r>
            <a:endParaRPr lang="zh-TW" altLang="en-US"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zh-TW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TW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按一下以編輯母片文字樣式</a:t>
            </a:r>
            <a:endParaRPr lang="zh-TW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TW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lang="zh-TW" altLang="en-US" dirty="0">
                <a:sym typeface="+mn-ea"/>
              </a:rPr>
              <a:t>按一下以編輯母片標題樣式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lang="zh-TW" altLang="en-US" dirty="0">
                <a:sym typeface="+mn-ea"/>
              </a:rPr>
              <a:t>按一下以編輯母片文字樣式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  <a:endParaRPr lang="zh-TW" altLang="en-US" dirty="0"/>
          </a:p>
          <a:p>
            <a:pPr lvl="1"/>
            <a:r>
              <a:rPr lang="zh-TW" altLang="en-US" dirty="0"/>
              <a:t>第二層</a:t>
            </a:r>
            <a:endParaRPr lang="zh-TW" altLang="en-US" dirty="0"/>
          </a:p>
          <a:p>
            <a:pPr lvl="2"/>
            <a:r>
              <a:rPr lang="zh-TW" altLang="en-US" dirty="0"/>
              <a:t>第三層</a:t>
            </a:r>
            <a:endParaRPr lang="zh-TW" altLang="en-US" dirty="0"/>
          </a:p>
          <a:p>
            <a:pPr lvl="3"/>
            <a:r>
              <a:rPr lang="zh-TW" altLang="en-US" dirty="0"/>
              <a:t>第四層</a:t>
            </a:r>
            <a:endParaRPr lang="zh-TW" altLang="en-US" dirty="0"/>
          </a:p>
          <a:p>
            <a:pPr lvl="4"/>
            <a:r>
              <a:rPr lang="zh-TW" altLang="en-US" dirty="0"/>
              <a:t>第五層</a:t>
            </a:r>
            <a:endParaRPr lang="zh-TW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TW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lang="zh-TW" altLang="en-US" dirty="0">
                <a:sym typeface="+mn-ea"/>
              </a:rPr>
              <a:t>按一下以編輯母片標題樣式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/>
              <a:t>按一下以編輯母片文字樣式</a:t>
            </a:r>
            <a:endParaRPr lang="zh-TW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lang="zh-TW" altLang="en-US" dirty="0">
                <a:sym typeface="+mn-ea"/>
              </a:rPr>
              <a:t>按一下以編輯母片文字樣式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TW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>
                <a:sym typeface="+mn-ea"/>
              </a:rPr>
              <a:t>按一下以編輯母片文字樣式</a:t>
            </a:r>
            <a:endParaRPr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lang="zh-TW" altLang="en-US" dirty="0">
                <a:sym typeface="+mn-ea"/>
              </a:rPr>
              <a:t>按一下以編輯母片文字樣式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</a:t>
            </a:r>
            <a:r>
              <a:rPr lang="zh-TW" altLang="en-US" dirty="0">
                <a:sym typeface="+mn-ea"/>
              </a:rPr>
              <a:t>層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TW" altLang="en-US" smtClean="0"/>
            </a:fld>
            <a:endParaRPr lang="zh-TW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TW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lang="zh-TW" altLang="en-US" dirty="0">
                <a:sym typeface="+mn-ea"/>
              </a:rPr>
              <a:t>按一下以編輯母片標題樣</a:t>
            </a:r>
            <a:r>
              <a:rPr dirty="0">
                <a:sym typeface="+mn-ea"/>
              </a:rPr>
              <a:t>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TW" altLang="en-US" smtClean="0"/>
            </a:fld>
            <a:endParaRPr lang="zh-TW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標題的圖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TW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TW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 lang="zh-TW" altLang="en-US" dirty="0">
                <a:sym typeface="+mn-ea"/>
              </a:rPr>
              <a:t>按一下以編輯母片文字樣式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TW" altLang="en-US" smtClean="0"/>
            </a:fld>
            <a:endParaRPr lang="zh-TW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TW" altLang="en-US" smtClean="0"/>
            </a:fld>
            <a:endParaRPr lang="zh-TW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>
                <a:sym typeface="+mn-ea"/>
              </a:rPr>
              <a:t>按一下以編輯母片標題樣</a:t>
            </a:r>
            <a:r>
              <a:rPr lang="zh-TW" altLang="en-US" dirty="0"/>
              <a:t>式</a:t>
            </a:r>
            <a:endParaRPr lang="zh-TW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TW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lang="zh-TW" altLang="en-US" dirty="0">
                <a:sym typeface="+mn-ea"/>
              </a:rPr>
              <a:t>按一下以編輯母片標題樣</a:t>
            </a:r>
            <a:r>
              <a:rPr dirty="0">
                <a:sym typeface="+mn-ea"/>
              </a:rPr>
              <a:t>式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  <a:endParaRPr lang="zh-TW" altLang="en-US" dirty="0"/>
          </a:p>
          <a:p>
            <a:pPr lvl="1"/>
            <a:r>
              <a:rPr lang="zh-TW" altLang="en-US" dirty="0"/>
              <a:t>第二層</a:t>
            </a:r>
            <a:endParaRPr lang="zh-TW" altLang="en-US" dirty="0"/>
          </a:p>
          <a:p>
            <a:pPr lvl="2"/>
            <a:r>
              <a:rPr lang="zh-TW" altLang="en-US" dirty="0"/>
              <a:t>第三層</a:t>
            </a:r>
            <a:endParaRPr lang="zh-TW" altLang="en-US" dirty="0"/>
          </a:p>
          <a:p>
            <a:pPr lvl="3"/>
            <a:r>
              <a:rPr lang="zh-TW" altLang="en-US" dirty="0"/>
              <a:t>第四層</a:t>
            </a:r>
            <a:endParaRPr lang="zh-TW" altLang="en-US" dirty="0"/>
          </a:p>
          <a:p>
            <a:pPr lvl="4"/>
            <a:r>
              <a:rPr lang="zh-TW" altLang="en-US" dirty="0"/>
              <a:t>第五層</a:t>
            </a:r>
            <a:endParaRPr lang="zh-TW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TW" altLang="en-US" dirty="0"/>
              <a:t>按一下以編輯母片標題樣式</a:t>
            </a:r>
            <a:endParaRPr lang="zh-TW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  <a:endParaRPr lang="zh-TW" altLang="en-US" dirty="0"/>
          </a:p>
          <a:p>
            <a:pPr lvl="1"/>
            <a:r>
              <a:rPr lang="zh-TW" altLang="en-US" dirty="0"/>
              <a:t>第二層</a:t>
            </a:r>
            <a:endParaRPr lang="zh-TW" altLang="en-US" dirty="0"/>
          </a:p>
          <a:p>
            <a:pPr lvl="2"/>
            <a:r>
              <a:rPr lang="zh-TW" altLang="en-US" dirty="0"/>
              <a:t>第三層</a:t>
            </a:r>
            <a:endParaRPr lang="zh-TW" altLang="en-US" dirty="0"/>
          </a:p>
          <a:p>
            <a:pPr lvl="3"/>
            <a:r>
              <a:rPr lang="zh-TW" altLang="en-US" dirty="0"/>
              <a:t>第四層</a:t>
            </a:r>
            <a:endParaRPr lang="zh-TW" altLang="en-US" dirty="0"/>
          </a:p>
          <a:p>
            <a:pPr lvl="4"/>
            <a:r>
              <a:rPr lang="zh-TW" altLang="en-US" dirty="0"/>
              <a:t>第五層</a:t>
            </a:r>
            <a:endParaRPr lang="zh-TW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TW" altLang="en-US" smtClean="0"/>
            </a:fld>
            <a:endParaRPr lang="zh-TW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28115" y="63500"/>
            <a:ext cx="6869430" cy="4953000"/>
          </a:xfrm>
          <a:prstGeom prst="rect">
            <a:avLst/>
          </a:prstGeom>
        </p:spPr>
      </p:pic>
      <p:sp>
        <p:nvSpPr>
          <p:cNvPr id="6" name="右箭頭 5"/>
          <p:cNvSpPr/>
          <p:nvPr/>
        </p:nvSpPr>
        <p:spPr>
          <a:xfrm rot="1920000">
            <a:off x="3305810" y="4118610"/>
            <a:ext cx="328930" cy="29083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HK" altLang="en-US"/>
          </a:p>
        </p:txBody>
      </p:sp>
      <p:sp>
        <p:nvSpPr>
          <p:cNvPr id="8" name="右箭頭 7"/>
          <p:cNvSpPr/>
          <p:nvPr/>
        </p:nvSpPr>
        <p:spPr>
          <a:xfrm rot="5100000">
            <a:off x="3172460" y="3557270"/>
            <a:ext cx="328930" cy="29083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HK" altLang="en-US"/>
          </a:p>
        </p:txBody>
      </p:sp>
      <p:sp>
        <p:nvSpPr>
          <p:cNvPr id="9" name="右箭頭 8"/>
          <p:cNvSpPr/>
          <p:nvPr/>
        </p:nvSpPr>
        <p:spPr>
          <a:xfrm rot="21300000">
            <a:off x="3698875" y="4411345"/>
            <a:ext cx="328930" cy="29083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HK" altLang="en-US"/>
          </a:p>
        </p:txBody>
      </p:sp>
      <p:sp>
        <p:nvSpPr>
          <p:cNvPr id="10" name="流程圖: 合併 9"/>
          <p:cNvSpPr/>
          <p:nvPr/>
        </p:nvSpPr>
        <p:spPr>
          <a:xfrm>
            <a:off x="4039870" y="3937635"/>
            <a:ext cx="329565" cy="320040"/>
          </a:xfrm>
          <a:prstGeom prst="flowChartMerg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HK" altLang="en-US"/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、2、3、6、8、10、11、12、15"/>
  <p:tag name="KSO_WM_TEMPLATE_SUBCATEGORY" val="0"/>
  <p:tag name="KSO_WM_TAG_VERSION" val="1.0"/>
  <p:tag name="KSO_WM_BEAUTIFY_FLAG" val="#wm#"/>
  <p:tag name="KSO_WM_TEMPLATE_INDEX" val="20187308"/>
  <p:tag name="KSO_WM_TEMPLATE_CATEGORY" val="custom"/>
</p:tagLst>
</file>

<file path=ppt/tags/tag62.xml><?xml version="1.0" encoding="utf-8"?>
<p:tagLst xmlns:p="http://schemas.openxmlformats.org/presentationml/2006/main">
  <p:tag name="KSO_WM_TEMPLATE_THUMBS_INDEX" val="1、2、3、6、8、10、11、12、15"/>
  <p:tag name="KSO_WM_SLIDE_MODEL_TYPE" val="cover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佈景主題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微软雅黑</vt:lpstr>
      <vt:lpstr>Arial Unicode MS</vt:lpstr>
      <vt:lpstr>PMingLiU</vt:lpstr>
      <vt:lpstr>Office 佈景主題​​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ZJie XU</cp:lastModifiedBy>
  <cp:revision>289</cp:revision>
  <dcterms:created xsi:type="dcterms:W3CDTF">2018-07-25T09:21:00Z</dcterms:created>
  <dcterms:modified xsi:type="dcterms:W3CDTF">2025-09-25T01:29:46Z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3076-12.2.0.22549</vt:lpwstr>
  </property>
  <property fmtid="{D5CDD505-2E9C-101B-9397-08002B2CF9AE}" pid="3" name="ICV">
    <vt:lpwstr>1A4BEC663710467286689A434A6DD44B_11</vt:lpwstr>
  </property>
</Properties>
</file>